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4" autoAdjust="0"/>
    <p:restoredTop sz="94767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69438-E960-4E5E-9516-CCF389832AC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EC358-0E8D-4F77-8FF9-8F85CC3004E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EC358-0E8D-4F77-8FF9-8F85CC3004E6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1A4B-A551-4BD2-AF0E-45DD6C6007D7}" type="datetimeFigureOut">
              <a:rPr lang="fr-FR" smtClean="0"/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E5165-65E9-4915-BAE2-A1A0CF1AFF6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3120" y="785794"/>
            <a:ext cx="5486400" cy="1214446"/>
          </a:xfrm>
        </p:spPr>
        <p:txBody>
          <a:bodyPr>
            <a:normAutofit fontScale="90000"/>
          </a:bodyPr>
          <a:lstStyle/>
          <a:p>
            <a:r>
              <a:rPr lang="fr-FR" sz="7200" b="1" dirty="0" smtClean="0">
                <a:solidFill>
                  <a:srgbClr val="C00000"/>
                </a:solidFill>
              </a:rPr>
              <a:t>CONJUGAISON</a:t>
            </a:r>
            <a:endParaRPr lang="fr-FR" sz="7200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body" sz="half" idx="2"/>
          </p:nvPr>
        </p:nvSpPr>
        <p:spPr>
          <a:xfrm>
            <a:off x="1785918" y="2786058"/>
            <a:ext cx="5486400" cy="1857388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L’imparfait des verbes</a:t>
            </a:r>
          </a:p>
          <a:p>
            <a:pPr algn="ctr"/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Être , avoir</a:t>
            </a:r>
          </a:p>
          <a:p>
            <a:pPr algn="ctr"/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Verbes du 1</a:t>
            </a:r>
            <a:r>
              <a:rPr lang="fr-FR" sz="2800" b="1" baseline="30000" dirty="0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 groupes</a:t>
            </a:r>
            <a:endParaRPr lang="fr-FR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hp\Pictures\ayoubi ecri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82" y="6191250"/>
            <a:ext cx="4476750" cy="6667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0" y="-24"/>
            <a:ext cx="9144000" cy="57147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  <a:t>L’imparfait des verbes  : Être , avoir  -  Verbes du 1</a:t>
            </a:r>
            <a:r>
              <a:rPr lang="fr-FR" sz="2000" b="1" baseline="30000" dirty="0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  <a:t> groupes</a:t>
            </a:r>
            <a:b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fr-FR" sz="20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9144000" cy="3357586"/>
          </a:xfrm>
        </p:spPr>
        <p:txBody>
          <a:bodyPr>
            <a:normAutofit/>
          </a:bodyPr>
          <a:lstStyle/>
          <a:p>
            <a:pPr algn="l"/>
            <a:r>
              <a:rPr lang="fr-FR" sz="4000" b="1" dirty="0" smtClean="0">
                <a:solidFill>
                  <a:schemeClr val="accent4">
                    <a:lumMod val="50000"/>
                  </a:schemeClr>
                </a:solidFill>
              </a:rPr>
              <a:t>Les cheyennes d’</a:t>
            </a:r>
            <a:r>
              <a:rPr lang="fr-FR" sz="4000" b="1" dirty="0">
                <a:solidFill>
                  <a:schemeClr val="accent4">
                    <a:lumMod val="50000"/>
                  </a:schemeClr>
                </a:solidFill>
              </a:rPr>
              <a:t>A</a:t>
            </a:r>
            <a:r>
              <a:rPr lang="fr-FR" sz="4000" b="1" dirty="0" smtClean="0">
                <a:solidFill>
                  <a:schemeClr val="accent4">
                    <a:lumMod val="50000"/>
                  </a:schemeClr>
                </a:solidFill>
              </a:rPr>
              <a:t>mérique du nord habitaient des tipis faits de branches et de peaux . Ils étaient de véritables chasseurs .Ils chassaient le bison. Ils avaient l’habitude de se déplacer en permanence.</a:t>
            </a:r>
            <a:endParaRPr lang="fr-FR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7" name="Picture 2" descr="C:\Users\hp\Pictures\ayoubi ecri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6567326"/>
            <a:ext cx="3643338" cy="290674"/>
          </a:xfrm>
          <a:prstGeom prst="rect">
            <a:avLst/>
          </a:prstGeom>
          <a:noFill/>
        </p:spPr>
      </p:pic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5720" y="3857628"/>
          <a:ext cx="8429684" cy="25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1"/>
                <a:gridCol w="2107421"/>
                <a:gridCol w="2107421"/>
                <a:gridCol w="2107421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Verbes</a:t>
                      </a:r>
                      <a:endParaRPr lang="fr-FR" sz="24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Infinitifs</a:t>
                      </a:r>
                      <a:endParaRPr lang="fr-FR" sz="24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Groupes</a:t>
                      </a:r>
                      <a:endParaRPr lang="fr-FR" sz="24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temps</a:t>
                      </a:r>
                      <a:endParaRPr lang="fr-FR" sz="24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habitaient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habiter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</a:t>
                      </a:r>
                      <a:r>
                        <a:rPr lang="fr-FR" sz="2400" b="1" baseline="30000" dirty="0" smtClean="0"/>
                        <a:t>er</a:t>
                      </a:r>
                      <a:r>
                        <a:rPr lang="fr-FR" sz="2400" b="1" dirty="0" smtClean="0"/>
                        <a:t> groupe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imparfait</a:t>
                      </a:r>
                      <a:endParaRPr lang="fr-FR" sz="2400" b="1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étaient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Être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auxiliaire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imparfait</a:t>
                      </a:r>
                      <a:endParaRPr lang="fr-FR" sz="2400" b="1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chassaient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chasser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1</a:t>
                      </a:r>
                      <a:r>
                        <a:rPr lang="fr-FR" sz="2400" b="1" baseline="30000" dirty="0" smtClean="0"/>
                        <a:t>er</a:t>
                      </a:r>
                      <a:r>
                        <a:rPr lang="fr-FR" sz="2400" b="1" dirty="0" smtClean="0"/>
                        <a:t> groupe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imparfait</a:t>
                      </a:r>
                      <a:endParaRPr lang="fr-FR" sz="2400" b="1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sz="2400" b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avaient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avoir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auxiliaire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imparfait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4"/>
          <p:cNvSpPr>
            <a:spLocks noGrp="1"/>
          </p:cNvSpPr>
          <p:nvPr>
            <p:ph type="ctrTitle"/>
          </p:nvPr>
        </p:nvSpPr>
        <p:spPr>
          <a:xfrm>
            <a:off x="0" y="-24"/>
            <a:ext cx="9144000" cy="57147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  <a:t>L’imparfait des verbes  : Être , avoir  -  Verbes du 1</a:t>
            </a:r>
            <a:r>
              <a:rPr lang="fr-FR" sz="2000" b="1" baseline="30000" dirty="0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  <a:t> groupes</a:t>
            </a:r>
            <a:br>
              <a:rPr lang="fr-FR" sz="20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fr-FR" sz="2000" dirty="0"/>
          </a:p>
        </p:txBody>
      </p:sp>
      <p:sp>
        <p:nvSpPr>
          <p:cNvPr id="10" name="Sous-titre 9"/>
          <p:cNvSpPr>
            <a:spLocks noGrp="1"/>
          </p:cNvSpPr>
          <p:nvPr>
            <p:ph type="subTitle" idx="1"/>
          </p:nvPr>
        </p:nvSpPr>
        <p:spPr>
          <a:xfrm>
            <a:off x="0" y="2500306"/>
            <a:ext cx="5857884" cy="3786214"/>
          </a:xfrm>
        </p:spPr>
        <p:txBody>
          <a:bodyPr>
            <a:normAutofit fontScale="55000" lnSpcReduction="20000"/>
          </a:bodyPr>
          <a:lstStyle/>
          <a:p>
            <a:r>
              <a:rPr lang="fr-FR" sz="5100" b="1" u="sng" dirty="0" smtClean="0">
                <a:solidFill>
                  <a:schemeClr val="accent6">
                    <a:lumMod val="50000"/>
                  </a:schemeClr>
                </a:solidFill>
              </a:rPr>
              <a:t>relèves les verbes conjuguer , puis la terminaison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La maman était fier de sa fille.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Nous étions très heureux.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Il avait besoin de médicaments.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Tu fermais toujours la porte.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Vous habitiez une  grande maison.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Je cherchais les gratte-ciel.</a:t>
            </a:r>
          </a:p>
          <a:p>
            <a:pPr algn="l"/>
            <a:r>
              <a:rPr lang="fr-FR" sz="4500" b="1" dirty="0" smtClean="0">
                <a:solidFill>
                  <a:srgbClr val="002060"/>
                </a:solidFill>
              </a:rPr>
              <a:t>* Ils chantaient très bien.</a:t>
            </a:r>
            <a:endParaRPr lang="fr-FR" sz="4500" b="1" dirty="0">
              <a:solidFill>
                <a:srgbClr val="002060"/>
              </a:solidFill>
            </a:endParaRPr>
          </a:p>
        </p:txBody>
      </p:sp>
      <p:pic>
        <p:nvPicPr>
          <p:cNvPr id="8" name="Picture 2" descr="C:\Users\hp\Pictures\ayoubi ecri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6567326"/>
            <a:ext cx="3643338" cy="290674"/>
          </a:xfrm>
          <a:prstGeom prst="rect">
            <a:avLst/>
          </a:prstGeom>
          <a:noFill/>
        </p:spPr>
      </p:pic>
      <p:sp>
        <p:nvSpPr>
          <p:cNvPr id="9" name="Sous-titre 5"/>
          <p:cNvSpPr txBox="1">
            <a:spLocks/>
          </p:cNvSpPr>
          <p:nvPr/>
        </p:nvSpPr>
        <p:spPr>
          <a:xfrm>
            <a:off x="0" y="1357298"/>
            <a:ext cx="9144000" cy="142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L’imparfait de l’indicatif indique une action passé qui dure. 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C’est un temps du récit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500042"/>
            <a:ext cx="36571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Je retiens</a:t>
            </a:r>
            <a:endParaRPr lang="fr-F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429257" y="2643182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verbes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infinitifs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terminaison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429256" y="3085460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était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être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ait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429256" y="3527738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étions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être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ions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429256" y="3942716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avait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avoir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ait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429256" y="4384994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fermais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fermer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ais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429256" y="4813622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habitiez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habiter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err="1" smtClean="0">
                          <a:solidFill>
                            <a:srgbClr val="C00000"/>
                          </a:solidFill>
                        </a:rPr>
                        <a:t>iez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429256" y="5228600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cherchais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chercher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ais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429256" y="5643578"/>
          <a:ext cx="36433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35"/>
                <a:gridCol w="1214435"/>
                <a:gridCol w="1214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002060"/>
                          </a:solidFill>
                        </a:rPr>
                        <a:t>chantaient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chanter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aient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7158" y="2857497"/>
            <a:ext cx="8215370" cy="150019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fr-FR" sz="2400" b="1" dirty="0" smtClean="0"/>
              <a:t>A l’imparfait les verbes du 1</a:t>
            </a:r>
            <a:r>
              <a:rPr lang="fr-FR" sz="2400" b="1" baseline="30000" dirty="0" smtClean="0"/>
              <a:t>er</a:t>
            </a:r>
            <a:r>
              <a:rPr lang="fr-FR" sz="2400" b="1" dirty="0" smtClean="0"/>
              <a:t> groupes se terminent tous par : </a:t>
            </a:r>
            <a:r>
              <a:rPr lang="fr-FR" sz="2400" b="1" dirty="0" smtClean="0">
                <a:solidFill>
                  <a:srgbClr val="C00000"/>
                </a:solidFill>
              </a:rPr>
              <a:t>ais-ais-ait/ions-</a:t>
            </a:r>
            <a:r>
              <a:rPr lang="fr-FR" sz="2400" b="1" dirty="0" err="1" smtClean="0">
                <a:solidFill>
                  <a:srgbClr val="C00000"/>
                </a:solidFill>
              </a:rPr>
              <a:t>iez</a:t>
            </a:r>
            <a:r>
              <a:rPr lang="fr-FR" sz="2400" b="1" dirty="0" smtClean="0">
                <a:solidFill>
                  <a:srgbClr val="C00000"/>
                </a:solidFill>
              </a:rPr>
              <a:t>-aient</a:t>
            </a:r>
            <a:endParaRPr lang="fr-FR" sz="2400" b="1" dirty="0"/>
          </a:p>
          <a:p>
            <a:endParaRPr lang="fr-FR" sz="2400" dirty="0"/>
          </a:p>
        </p:txBody>
      </p:sp>
      <p:sp>
        <p:nvSpPr>
          <p:cNvPr id="4" name="Titre 4"/>
          <p:cNvSpPr txBox="1">
            <a:spLocks/>
          </p:cNvSpPr>
          <p:nvPr/>
        </p:nvSpPr>
        <p:spPr>
          <a:xfrm>
            <a:off x="0" y="-24"/>
            <a:ext cx="9144000" cy="57147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L’imparfait des verbes  : Être , avoir  -  Verbes du 1</a:t>
            </a:r>
            <a:r>
              <a:rPr kumimoji="0" lang="fr-FR" sz="2000" b="1" i="0" u="none" strike="noStrike" kern="1200" cap="all" spc="0" normalizeH="0" baseline="3000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</a:t>
            </a:r>
            <a: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groupes</a:t>
            </a:r>
            <a:b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000" b="1" i="0" u="none" strike="noStrike" kern="1200" cap="all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C:\Users\hp\Pictures\ayoubi ecri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6567326"/>
            <a:ext cx="3643338" cy="290674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571480"/>
            <a:ext cx="290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Je retiens</a:t>
            </a:r>
            <a:endParaRPr lang="fr-F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Espace réservé du texte 2"/>
          <p:cNvSpPr txBox="1">
            <a:spLocks/>
          </p:cNvSpPr>
          <p:nvPr/>
        </p:nvSpPr>
        <p:spPr>
          <a:xfrm>
            <a:off x="357158" y="1509699"/>
            <a:ext cx="8215370" cy="127636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L’imparfait de l’indicatif indique une action passé qui dure.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C’est un temps du récit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4"/>
          <p:cNvSpPr txBox="1">
            <a:spLocks/>
          </p:cNvSpPr>
          <p:nvPr/>
        </p:nvSpPr>
        <p:spPr>
          <a:xfrm>
            <a:off x="0" y="-24"/>
            <a:ext cx="9144000" cy="57147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L’imparfait des verbes  : Être , avoir  -  Verbes du 1</a:t>
            </a:r>
            <a:r>
              <a:rPr kumimoji="0" lang="fr-FR" sz="2000" b="1" i="0" u="none" strike="noStrike" kern="1200" cap="all" spc="0" normalizeH="0" baseline="3000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</a:t>
            </a:r>
            <a: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groupes</a:t>
            </a:r>
            <a:br>
              <a:rPr kumimoji="0" lang="fr-FR" sz="2000" b="1" i="0" u="none" strike="noStrike" kern="1200" cap="all" spc="0" normalizeH="0" baseline="0" noProof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000" b="1" i="0" u="none" strike="noStrike" kern="1200" cap="all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2" descr="C:\Users\hp\Pictures\ayoubi ecri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6567326"/>
            <a:ext cx="3643338" cy="29067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4282" y="642918"/>
            <a:ext cx="3505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Je m’évalue</a:t>
            </a:r>
            <a:endParaRPr lang="fr-F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072494" cy="1752600"/>
          </a:xfrm>
        </p:spPr>
        <p:txBody>
          <a:bodyPr/>
          <a:lstStyle/>
          <a:p>
            <a:pPr algn="l"/>
            <a:r>
              <a:rPr lang="fr-FR" b="1" dirty="0" smtClean="0">
                <a:solidFill>
                  <a:srgbClr val="C00000"/>
                </a:solidFill>
              </a:rPr>
              <a:t>1- Je conjugue être et avoir à l’imparfait.</a:t>
            </a:r>
          </a:p>
          <a:p>
            <a:pPr algn="l"/>
            <a:r>
              <a:rPr lang="fr-FR" b="1" dirty="0" smtClean="0">
                <a:solidFill>
                  <a:srgbClr val="C00000"/>
                </a:solidFill>
              </a:rPr>
              <a:t>2- </a:t>
            </a:r>
            <a:r>
              <a:rPr lang="fr-FR" b="1" dirty="0" smtClean="0">
                <a:solidFill>
                  <a:srgbClr val="C00000"/>
                </a:solidFill>
              </a:rPr>
              <a:t>Je conjugue le verbe habiter à l’imparfait.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7" grpId="1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169</TotalTime>
  <Words>266</Words>
  <Application>Microsoft Office PowerPoint</Application>
  <PresentationFormat>Affichage à l'écran (4:3)</PresentationFormat>
  <Paragraphs>70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CONJUGAISON</vt:lpstr>
      <vt:lpstr>L’imparfait des verbes  : Être , avoir  -  Verbes du 1er groupes </vt:lpstr>
      <vt:lpstr>L’imparfait des verbes  : Être , avoir  -  Verbes du 1er groupes 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CONJUGAISON</dc:title>
  <dc:creator>hp</dc:creator>
  <cp:lastModifiedBy>hp</cp:lastModifiedBy>
  <cp:revision>18</cp:revision>
  <dcterms:created xsi:type="dcterms:W3CDTF">2014-11-10T14:13:10Z</dcterms:created>
  <dcterms:modified xsi:type="dcterms:W3CDTF">2014-11-10T17:02:24Z</dcterms:modified>
</cp:coreProperties>
</file>